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09" autoAdjust="0"/>
  </p:normalViewPr>
  <p:slideViewPr>
    <p:cSldViewPr snapToGrid="0" snapToObjects="1">
      <p:cViewPr varScale="1">
        <p:scale>
          <a:sx n="76" d="100"/>
          <a:sy n="76" d="100"/>
        </p:scale>
        <p:origin x="126" y="7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E91EC6-A29D-83FA-64FB-1E76818D06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0" y="203109"/>
            <a:ext cx="1092200" cy="113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etcomposer.org/download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" TargetMode="External"/><Relationship Id="rId2" Type="http://schemas.openxmlformats.org/officeDocument/2006/relationships/hyperlink" Target="https://laravel.com/docs/10.x/installation#your-first-laravel-project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LARAVEL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ABDUL WAHAB AMIR</a:t>
            </a:r>
          </a:p>
        </p:txBody>
      </p:sp>
      <p:pic>
        <p:nvPicPr>
          <p:cNvPr id="3074" name="Picture 2" descr="7 Best Animated Presentation Software You Should Know About">
            <a:extLst>
              <a:ext uri="{FF2B5EF4-FFF2-40B4-BE49-F238E27FC236}">
                <a16:creationId xmlns:a16="http://schemas.microsoft.com/office/drawing/2014/main" id="{5411B393-0BEE-CC3E-AEE1-C1442FD0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900966"/>
            <a:ext cx="5130800" cy="28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ravel Web Development Services Company | OnePatch">
            <a:extLst>
              <a:ext uri="{FF2B5EF4-FFF2-40B4-BE49-F238E27FC236}">
                <a16:creationId xmlns:a16="http://schemas.microsoft.com/office/drawing/2014/main" id="{5A708CCC-FF81-E30B-70F1-F55243B6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2" y="83786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CC2B4-AFD1-C829-A23F-16637548B5BF}"/>
              </a:ext>
            </a:extLst>
          </p:cNvPr>
          <p:cNvSpPr txBox="1"/>
          <p:nvPr/>
        </p:nvSpPr>
        <p:spPr>
          <a:xfrm>
            <a:off x="4332577" y="1099300"/>
            <a:ext cx="37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PROJCT WILL BE CREATED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AAB6-0718-6361-7639-86BE0217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80" y="1468632"/>
            <a:ext cx="6020640" cy="265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AC32C-CF67-61EF-3A87-22F02C63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74" y="4796540"/>
            <a:ext cx="6277851" cy="1924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C56DE-00DF-AE11-BB37-8D9AB5E2CED8}"/>
              </a:ext>
            </a:extLst>
          </p:cNvPr>
          <p:cNvSpPr txBox="1"/>
          <p:nvPr/>
        </p:nvSpPr>
        <p:spPr>
          <a:xfrm>
            <a:off x="3556979" y="4296678"/>
            <a:ext cx="533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YOU NEED TO CREATE A LOCAL SERVER</a:t>
            </a:r>
          </a:p>
        </p:txBody>
      </p:sp>
      <p:pic>
        <p:nvPicPr>
          <p:cNvPr id="10" name="Picture 4" descr="Laravel Web Development Services Company | OnePatch">
            <a:extLst>
              <a:ext uri="{FF2B5EF4-FFF2-40B4-BE49-F238E27FC236}">
                <a16:creationId xmlns:a16="http://schemas.microsoft.com/office/drawing/2014/main" id="{69FC9704-9298-8997-A8B2-A9EC2ADD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0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CC2B4-AFD1-C829-A23F-16637548B5BF}"/>
              </a:ext>
            </a:extLst>
          </p:cNvPr>
          <p:cNvSpPr txBox="1"/>
          <p:nvPr/>
        </p:nvSpPr>
        <p:spPr>
          <a:xfrm>
            <a:off x="4454940" y="2202739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server is ready to use 😊😊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90076-B657-647F-BF38-7CD4D1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80" y="3020482"/>
            <a:ext cx="5960039" cy="1990907"/>
          </a:xfrm>
          <a:prstGeom prst="rect">
            <a:avLst/>
          </a:prstGeom>
        </p:spPr>
      </p:pic>
      <p:pic>
        <p:nvPicPr>
          <p:cNvPr id="11" name="Picture 4" descr="Laravel Web Development Services Company | OnePatch">
            <a:extLst>
              <a:ext uri="{FF2B5EF4-FFF2-40B4-BE49-F238E27FC236}">
                <a16:creationId xmlns:a16="http://schemas.microsoft.com/office/drawing/2014/main" id="{1A3A90F7-77D1-FDF1-605A-FDCFECC7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2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12A52-3BD7-06AB-1DB9-1779D4B1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39" y="1159466"/>
            <a:ext cx="7732921" cy="5419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A5374-CF64-49AC-111D-B969ED7EDBDC}"/>
              </a:ext>
            </a:extLst>
          </p:cNvPr>
          <p:cNvSpPr txBox="1"/>
          <p:nvPr/>
        </p:nvSpPr>
        <p:spPr>
          <a:xfrm>
            <a:off x="547639" y="925706"/>
            <a:ext cx="1892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✌✌✌✌</a:t>
            </a:r>
          </a:p>
        </p:txBody>
      </p:sp>
    </p:spTree>
    <p:extLst>
      <p:ext uri="{BB962C8B-B14F-4D97-AF65-F5344CB8AC3E}">
        <p14:creationId xmlns:p14="http://schemas.microsoft.com/office/powerpoint/2010/main" val="18312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FF7D8-9E7E-CF9C-CB5C-98395E93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1" y="1003092"/>
            <a:ext cx="9145276" cy="297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55186-7C90-044D-C4CE-DE50FA1C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88" y="4720957"/>
            <a:ext cx="6049219" cy="1590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753671-2E39-3DD0-B5E0-EDB25DA0D20A}"/>
              </a:ext>
            </a:extLst>
          </p:cNvPr>
          <p:cNvSpPr txBox="1"/>
          <p:nvPr/>
        </p:nvSpPr>
        <p:spPr>
          <a:xfrm>
            <a:off x="3568094" y="4163466"/>
            <a:ext cx="505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REFERESH THE PAGE AND SEE THE OUTPUT</a:t>
            </a:r>
          </a:p>
        </p:txBody>
      </p:sp>
    </p:spTree>
    <p:extLst>
      <p:ext uri="{BB962C8B-B14F-4D97-AF65-F5344CB8AC3E}">
        <p14:creationId xmlns:p14="http://schemas.microsoft.com/office/powerpoint/2010/main" val="348292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3981990" y="435112"/>
            <a:ext cx="442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Routes Works : Creating a about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82BBB-B00C-7010-FF01-CF910571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03" y="949354"/>
            <a:ext cx="9011956" cy="53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3981990" y="435112"/>
            <a:ext cx="509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resources / views and create </a:t>
            </a:r>
            <a:r>
              <a:rPr lang="en-US" dirty="0" err="1"/>
              <a:t>about.blade.php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ADE36-DA08-DB16-2122-C40067EB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4" y="1179383"/>
            <a:ext cx="11467279" cy="4499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3DA31-9B35-7C12-5A33-A849A3E3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63" y="4882295"/>
            <a:ext cx="4519885" cy="19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0CACA7-C0F8-81CC-E111-940199B6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85" y="1033260"/>
            <a:ext cx="9492830" cy="458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Free 3D Presentation Maker Software with 3D Templates and Animations |  Focusky | Focusky">
            <a:extLst>
              <a:ext uri="{FF2B5EF4-FFF2-40B4-BE49-F238E27FC236}">
                <a16:creationId xmlns:a16="http://schemas.microsoft.com/office/drawing/2014/main" id="{B6189351-2A3F-28CD-A564-3AAF838E9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762250"/>
            <a:ext cx="2466975" cy="222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6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ACC4A-DD6D-81EF-54E9-65EB158FF2FB}"/>
              </a:ext>
            </a:extLst>
          </p:cNvPr>
          <p:cNvSpPr txBox="1"/>
          <p:nvPr/>
        </p:nvSpPr>
        <p:spPr>
          <a:xfrm>
            <a:off x="4115796" y="307150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https://getcomposer.org/download/</a:t>
            </a:r>
            <a:endParaRPr lang="en-US" dirty="0"/>
          </a:p>
        </p:txBody>
      </p:sp>
      <p:pic>
        <p:nvPicPr>
          <p:cNvPr id="1026" name="Picture 2" descr="How to Install Composer for Mac, Linux, Windows">
            <a:extLst>
              <a:ext uri="{FF2B5EF4-FFF2-40B4-BE49-F238E27FC236}">
                <a16:creationId xmlns:a16="http://schemas.microsoft.com/office/drawing/2014/main" id="{0B0810C6-7EAC-FDDF-F326-50B2589B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342900"/>
            <a:ext cx="4179296" cy="25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EE449-03D6-D2D4-ABC6-3BA82740176B}"/>
              </a:ext>
            </a:extLst>
          </p:cNvPr>
          <p:cNvSpPr txBox="1"/>
          <p:nvPr/>
        </p:nvSpPr>
        <p:spPr>
          <a:xfrm>
            <a:off x="2400300" y="3550206"/>
            <a:ext cx="71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Google Sans"/>
              </a:rPr>
              <a:t>A Composer is </a:t>
            </a:r>
            <a:r>
              <a:rPr lang="en-US" i="0" dirty="0">
                <a:solidFill>
                  <a:srgbClr val="040C28"/>
                </a:solidFill>
                <a:effectLst/>
                <a:latin typeface="Google Sans"/>
              </a:rPr>
              <a:t>a tool that incorporates all the dependencies and libraries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0014B-F1A1-59D8-CD2C-FEE0FD3EAE62}"/>
              </a:ext>
            </a:extLst>
          </p:cNvPr>
          <p:cNvSpPr txBox="1"/>
          <p:nvPr/>
        </p:nvSpPr>
        <p:spPr>
          <a:xfrm>
            <a:off x="520700" y="3919538"/>
            <a:ext cx="1115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allows you to declare the libraries your project depends on and it will manage (install/update) them for you.</a:t>
            </a:r>
          </a:p>
          <a:p>
            <a:b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2ADEC-44D0-F0AA-3998-A84018E991D3}"/>
              </a:ext>
            </a:extLst>
          </p:cNvPr>
          <p:cNvSpPr txBox="1"/>
          <p:nvPr/>
        </p:nvSpPr>
        <p:spPr>
          <a:xfrm>
            <a:off x="2051050" y="4288870"/>
            <a:ext cx="757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Google Sans"/>
              </a:rPr>
              <a:t>Third-party libraries can be installed in a project effortlessly utilizing composer.</a:t>
            </a:r>
            <a:endParaRPr lang="en-US" dirty="0"/>
          </a:p>
        </p:txBody>
      </p:sp>
      <p:pic>
        <p:nvPicPr>
          <p:cNvPr id="2" name="Picture 4" descr="Laravel Web Development Services Company | OnePatch">
            <a:extLst>
              <a:ext uri="{FF2B5EF4-FFF2-40B4-BE49-F238E27FC236}">
                <a16:creationId xmlns:a16="http://schemas.microsoft.com/office/drawing/2014/main" id="{C242B7F4-67BE-A5C5-6EEF-93D019C0A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7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ACC4A-DD6D-81EF-54E9-65EB158FF2FB}"/>
              </a:ext>
            </a:extLst>
          </p:cNvPr>
          <p:cNvSpPr txBox="1"/>
          <p:nvPr/>
        </p:nvSpPr>
        <p:spPr>
          <a:xfrm>
            <a:off x="2628900" y="3071504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https://laravel.com/docs/10.x/installation#your-first-laravel-project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EE449-03D6-D2D4-ABC6-3BA82740176B}"/>
              </a:ext>
            </a:extLst>
          </p:cNvPr>
          <p:cNvSpPr txBox="1"/>
          <p:nvPr/>
        </p:nvSpPr>
        <p:spPr>
          <a:xfrm>
            <a:off x="520699" y="3498542"/>
            <a:ext cx="1115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65454"/>
                </a:solidFill>
                <a:effectLst/>
                <a:latin typeface="scandia-web"/>
              </a:rPr>
              <a:t>Before creating your first Laravel project, you should ensure that your local machine has PHP and </a:t>
            </a:r>
            <a:r>
              <a:rPr lang="en-US" b="0" i="0" u="sng" dirty="0">
                <a:solidFill>
                  <a:srgbClr val="EB4432"/>
                </a:solidFill>
                <a:effectLst/>
                <a:latin typeface="scandia-web"/>
                <a:hlinkClick r:id="rId3"/>
              </a:rPr>
              <a:t>Composer</a:t>
            </a:r>
            <a:r>
              <a:rPr lang="en-US" b="0" i="0" dirty="0">
                <a:solidFill>
                  <a:srgbClr val="565454"/>
                </a:solidFill>
                <a:effectLst/>
                <a:latin typeface="scandia-web"/>
              </a:rPr>
              <a:t> installed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371367-5A98-1522-86BC-87E08142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106" y="406308"/>
            <a:ext cx="2385787" cy="24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1C117-02CB-2E70-9289-7B6480AAD5E8}"/>
              </a:ext>
            </a:extLst>
          </p:cNvPr>
          <p:cNvSpPr txBox="1"/>
          <p:nvPr/>
        </p:nvSpPr>
        <p:spPr>
          <a:xfrm>
            <a:off x="1683201" y="4110246"/>
            <a:ext cx="88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65454"/>
                </a:solidFill>
                <a:effectLst/>
                <a:latin typeface="scandia-web"/>
              </a:rPr>
              <a:t>you may create new Laravel projects by globally installing the Laravel installer via Composer: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9FD6B-8812-FA5A-AAAD-49B11CA3F455}"/>
              </a:ext>
            </a:extLst>
          </p:cNvPr>
          <p:cNvSpPr txBox="1"/>
          <p:nvPr/>
        </p:nvSpPr>
        <p:spPr>
          <a:xfrm>
            <a:off x="3835400" y="4540668"/>
            <a:ext cx="4126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ource-code-pro"/>
              </a:rPr>
              <a:t>composer global require laravel/installer</a:t>
            </a:r>
            <a:endParaRPr lang="en-US" b="1" dirty="0"/>
          </a:p>
        </p:txBody>
      </p:sp>
      <p:pic>
        <p:nvPicPr>
          <p:cNvPr id="13" name="Picture 4" descr="Laravel Web Development Services Company | OnePatch">
            <a:extLst>
              <a:ext uri="{FF2B5EF4-FFF2-40B4-BE49-F238E27FC236}">
                <a16:creationId xmlns:a16="http://schemas.microsoft.com/office/drawing/2014/main" id="{2E4B7CDD-557F-E706-3E6D-84930CC83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Tutorials - How to create Step by Step Laravel Project">
            <a:extLst>
              <a:ext uri="{FF2B5EF4-FFF2-40B4-BE49-F238E27FC236}">
                <a16:creationId xmlns:a16="http://schemas.microsoft.com/office/drawing/2014/main" id="{45665327-B24C-27A5-E29E-2147D270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2409229"/>
            <a:ext cx="3625850" cy="203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1828398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pic>
        <p:nvPicPr>
          <p:cNvPr id="7" name="Picture 4" descr="Laravel Web Development Services Company | OnePatch">
            <a:extLst>
              <a:ext uri="{FF2B5EF4-FFF2-40B4-BE49-F238E27FC236}">
                <a16:creationId xmlns:a16="http://schemas.microsoft.com/office/drawing/2014/main" id="{D324BFDA-E468-2C1B-4C83-C0032B15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40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3029490" y="304398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05DCA-98B5-3F0C-1ED2-0CD31730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69" y="1438119"/>
            <a:ext cx="7223859" cy="284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BF671-C544-5AE4-7AF5-2915CACD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79" y="4676827"/>
            <a:ext cx="8764223" cy="743054"/>
          </a:xfrm>
          <a:prstGeom prst="rect">
            <a:avLst/>
          </a:prstGeom>
        </p:spPr>
      </p:pic>
      <p:pic>
        <p:nvPicPr>
          <p:cNvPr id="7" name="Picture 4" descr="Laravel Web Development Services Company | OnePatch">
            <a:extLst>
              <a:ext uri="{FF2B5EF4-FFF2-40B4-BE49-F238E27FC236}">
                <a16:creationId xmlns:a16="http://schemas.microsoft.com/office/drawing/2014/main" id="{8BD0CF7C-80CD-5FBB-3BB5-5B979E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51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3029490" y="304398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B060-AA90-254E-807B-DD316C1B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05" y="2178566"/>
            <a:ext cx="6356716" cy="3627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CC2B4-AFD1-C829-A23F-16637548B5BF}"/>
              </a:ext>
            </a:extLst>
          </p:cNvPr>
          <p:cNvSpPr txBox="1"/>
          <p:nvPr/>
        </p:nvSpPr>
        <p:spPr>
          <a:xfrm>
            <a:off x="2671736" y="1809234"/>
            <a:ext cx="683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path and </a:t>
            </a:r>
            <a:r>
              <a:rPr lang="en-US" dirty="0" err="1"/>
              <a:t>cmd</a:t>
            </a:r>
            <a:r>
              <a:rPr lang="en-US" dirty="0"/>
              <a:t> , so </a:t>
            </a:r>
            <a:r>
              <a:rPr lang="en-US" dirty="0" err="1"/>
              <a:t>cmd</a:t>
            </a:r>
            <a:r>
              <a:rPr lang="en-US" dirty="0"/>
              <a:t> will be open following that path</a:t>
            </a:r>
          </a:p>
        </p:txBody>
      </p:sp>
      <p:pic>
        <p:nvPicPr>
          <p:cNvPr id="8" name="Picture 4" descr="Laravel Web Development Services Company | OnePatch">
            <a:extLst>
              <a:ext uri="{FF2B5EF4-FFF2-40B4-BE49-F238E27FC236}">
                <a16:creationId xmlns:a16="http://schemas.microsoft.com/office/drawing/2014/main" id="{E52D1382-D679-A63C-CAC5-DD40F8B3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9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CC2B4-AFD1-C829-A23F-16637548B5BF}"/>
              </a:ext>
            </a:extLst>
          </p:cNvPr>
          <p:cNvSpPr txBox="1"/>
          <p:nvPr/>
        </p:nvSpPr>
        <p:spPr>
          <a:xfrm>
            <a:off x="3257236" y="1074925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put this for creating new project with your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C0BB5-C358-BF41-1EB2-83F2C45641C9}"/>
              </a:ext>
            </a:extLst>
          </p:cNvPr>
          <p:cNvSpPr txBox="1"/>
          <p:nvPr/>
        </p:nvSpPr>
        <p:spPr>
          <a:xfrm>
            <a:off x="4292600" y="1398090"/>
            <a:ext cx="337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source-code-pro"/>
              </a:rPr>
              <a:t>laravel new example-app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8467A-1956-4063-EFEE-4A36A3AD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42" y="1838103"/>
            <a:ext cx="8574999" cy="3944972"/>
          </a:xfrm>
          <a:prstGeom prst="rect">
            <a:avLst/>
          </a:prstGeom>
        </p:spPr>
      </p:pic>
      <p:pic>
        <p:nvPicPr>
          <p:cNvPr id="11" name="Picture 4" descr="Laravel Web Development Services Company | OnePatch">
            <a:extLst>
              <a:ext uri="{FF2B5EF4-FFF2-40B4-BE49-F238E27FC236}">
                <a16:creationId xmlns:a16="http://schemas.microsoft.com/office/drawing/2014/main" id="{3229D99B-6B39-DF22-46FE-DEA3A078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21BE-0A6B-17C5-1C2F-6AE92F8D0313}"/>
              </a:ext>
            </a:extLst>
          </p:cNvPr>
          <p:cNvSpPr txBox="1"/>
          <p:nvPr/>
        </p:nvSpPr>
        <p:spPr>
          <a:xfrm>
            <a:off x="2826290" y="544011"/>
            <a:ext cx="653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FOLDER IN HTDOCS FOR LARAVEL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CC2B4-AFD1-C829-A23F-16637548B5BF}"/>
              </a:ext>
            </a:extLst>
          </p:cNvPr>
          <p:cNvSpPr txBox="1"/>
          <p:nvPr/>
        </p:nvSpPr>
        <p:spPr>
          <a:xfrm>
            <a:off x="3341879" y="1121150"/>
            <a:ext cx="536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laravel will be created with named </a:t>
            </a:r>
            <a:r>
              <a:rPr lang="en-US" dirty="0" err="1"/>
              <a:t>abdulkhan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715CF-FF4E-873D-2340-5AB3499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69" y="1772734"/>
            <a:ext cx="6131458" cy="4541255"/>
          </a:xfrm>
          <a:prstGeom prst="rect">
            <a:avLst/>
          </a:prstGeom>
        </p:spPr>
      </p:pic>
      <p:pic>
        <p:nvPicPr>
          <p:cNvPr id="10" name="Picture 4" descr="Laravel Web Development Services Company | OnePatch">
            <a:extLst>
              <a:ext uri="{FF2B5EF4-FFF2-40B4-BE49-F238E27FC236}">
                <a16:creationId xmlns:a16="http://schemas.microsoft.com/office/drawing/2014/main" id="{D346D278-71F5-B581-1B79-2DF567EA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2700"/>
            <a:ext cx="1870075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8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{1CDF678D-2D6F-477B-B906-5D15EFAF4339}tf78438558_win32</Template>
  <TotalTime>104</TotalTime>
  <Words>273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</vt:lpstr>
      <vt:lpstr>Arial Black</vt:lpstr>
      <vt:lpstr>Google Sans</vt:lpstr>
      <vt:lpstr>Sabon Next LT</vt:lpstr>
      <vt:lpstr>scandia-web</vt:lpstr>
      <vt:lpstr>source-code-pro</vt:lpstr>
      <vt:lpstr>Office Theme</vt:lpstr>
      <vt:lpstr>LARAVEL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Teacher</dc:creator>
  <cp:lastModifiedBy>Teacher</cp:lastModifiedBy>
  <cp:revision>53</cp:revision>
  <dcterms:created xsi:type="dcterms:W3CDTF">2023-04-13T03:29:32Z</dcterms:created>
  <dcterms:modified xsi:type="dcterms:W3CDTF">2023-04-13T05:15:01Z</dcterms:modified>
</cp:coreProperties>
</file>